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9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21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57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5527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1256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3282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1317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510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436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287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9911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7818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7008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9F076-E877-42B8-8F2A-68524E40AE2C}" type="datetimeFigureOut">
              <a:rPr lang="es-PE" smtClean="0"/>
              <a:t>22/11/2018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4BE05-8E15-4894-ABDF-1AD341ED791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302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838200" y="2761817"/>
            <a:ext cx="10515600" cy="1325563"/>
          </a:xfrm>
        </p:spPr>
        <p:txBody>
          <a:bodyPr/>
          <a:lstStyle/>
          <a:p>
            <a:pPr algn="ctr"/>
            <a:r>
              <a:rPr lang="es-PE" dirty="0" smtClean="0"/>
              <a:t>¿Pero qué es la corrupción?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9232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143672" y="2170600"/>
            <a:ext cx="59766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/>
              <a:t>Corrupción es el abuso de un poder confiado para obtener beneficios privados indebidos.</a:t>
            </a:r>
            <a:endParaRPr lang="es-CL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262261" y="5216891"/>
            <a:ext cx="4615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dirty="0" err="1" smtClean="0"/>
              <a:t>Transparency</a:t>
            </a:r>
            <a:r>
              <a:rPr lang="es-PE" sz="2400" dirty="0" smtClean="0"/>
              <a:t> International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351503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Zoom al concepto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smtClean="0"/>
              <a:t>Es una conducta. Una acción social. La pone en práctica un individuo o un grupo de individuos. No se da en la nada, sino que responde a un contexto.</a:t>
            </a:r>
          </a:p>
          <a:p>
            <a:r>
              <a:rPr lang="es-PE" dirty="0" smtClean="0"/>
              <a:t>No cualquier individuo, sino alguien a quien se le ha confiado un poder, sea por elecciones o por delegación.</a:t>
            </a:r>
          </a:p>
          <a:p>
            <a:r>
              <a:rPr lang="es-PE" dirty="0" smtClean="0"/>
              <a:t>Los beneficios deben ser indebidos. No se hubieran producido si el acto corrupto no se hubiera dado.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09162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838200" y="2761817"/>
            <a:ext cx="10515600" cy="1325563"/>
          </a:xfrm>
        </p:spPr>
        <p:txBody>
          <a:bodyPr/>
          <a:lstStyle/>
          <a:p>
            <a:pPr algn="ctr"/>
            <a:r>
              <a:rPr lang="es-PE" dirty="0" smtClean="0"/>
              <a:t>Mapeo de riesgos de corrupción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05376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de flecha 4"/>
          <p:cNvCxnSpPr/>
          <p:nvPr/>
        </p:nvCxnSpPr>
        <p:spPr>
          <a:xfrm flipV="1">
            <a:off x="3422752" y="469693"/>
            <a:ext cx="139908" cy="525655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 flipV="1">
            <a:off x="3287841" y="5361482"/>
            <a:ext cx="7270229" cy="124918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5151620" y="5791200"/>
            <a:ext cx="4217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Gravedad: efecto sobre la sociedad, las instituciones, el ambiente, el mercado…</a:t>
            </a:r>
            <a:endParaRPr lang="es-PE" dirty="0"/>
          </a:p>
        </p:txBody>
      </p:sp>
      <p:sp>
        <p:nvSpPr>
          <p:cNvPr id="10" name="CuadroTexto 9"/>
          <p:cNvSpPr txBox="1"/>
          <p:nvPr/>
        </p:nvSpPr>
        <p:spPr>
          <a:xfrm>
            <a:off x="1671399" y="2435912"/>
            <a:ext cx="1586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Recurrencia: probabilidad de que ocurra</a:t>
            </a:r>
            <a:endParaRPr lang="es-PE" dirty="0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3847475" y="2833141"/>
            <a:ext cx="6505732" cy="999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7035395" y="554636"/>
            <a:ext cx="64946" cy="5076669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 rot="321928">
            <a:off x="4014625" y="3803821"/>
            <a:ext cx="2163581" cy="129914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Riesgo bajo</a:t>
            </a:r>
            <a:endParaRPr lang="es-PE" dirty="0"/>
          </a:p>
        </p:txBody>
      </p:sp>
      <p:sp>
        <p:nvSpPr>
          <p:cNvPr id="18" name="Elipse 17"/>
          <p:cNvSpPr/>
          <p:nvPr/>
        </p:nvSpPr>
        <p:spPr>
          <a:xfrm rot="739673">
            <a:off x="7757397" y="3345306"/>
            <a:ext cx="2163581" cy="129914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Riesgo moderado</a:t>
            </a:r>
            <a:endParaRPr lang="es-PE" dirty="0"/>
          </a:p>
        </p:txBody>
      </p:sp>
      <p:sp>
        <p:nvSpPr>
          <p:cNvPr id="20" name="Elipse 19"/>
          <p:cNvSpPr/>
          <p:nvPr/>
        </p:nvSpPr>
        <p:spPr>
          <a:xfrm rot="21390628">
            <a:off x="4462071" y="1319143"/>
            <a:ext cx="2163581" cy="129914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Riesgo moderado</a:t>
            </a:r>
            <a:endParaRPr lang="es-PE" dirty="0"/>
          </a:p>
        </p:txBody>
      </p:sp>
      <p:sp>
        <p:nvSpPr>
          <p:cNvPr id="21" name="Explosión 2 20"/>
          <p:cNvSpPr/>
          <p:nvPr/>
        </p:nvSpPr>
        <p:spPr>
          <a:xfrm rot="20769332">
            <a:off x="6725698" y="693256"/>
            <a:ext cx="3863889" cy="2021943"/>
          </a:xfrm>
          <a:prstGeom prst="irregularSeal2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Riesgo alto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93103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136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¿Pero qué es la corrupción?</vt:lpstr>
      <vt:lpstr>Presentación de PowerPoint</vt:lpstr>
      <vt:lpstr>Zoom al concepto</vt:lpstr>
      <vt:lpstr>Mapeo de riesgos de corrupción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</cp:revision>
  <dcterms:created xsi:type="dcterms:W3CDTF">2018-11-22T14:49:09Z</dcterms:created>
  <dcterms:modified xsi:type="dcterms:W3CDTF">2018-11-22T16:10:48Z</dcterms:modified>
</cp:coreProperties>
</file>